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2" r:id="rId6"/>
    <p:sldId id="265" r:id="rId7"/>
    <p:sldId id="269" r:id="rId8"/>
    <p:sldId id="268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41"/>
    <p:restoredTop sz="94632"/>
  </p:normalViewPr>
  <p:slideViewPr>
    <p:cSldViewPr snapToGrid="0" snapToObjects="1">
      <p:cViewPr varScale="1">
        <p:scale>
          <a:sx n="125" d="100"/>
          <a:sy n="125" d="100"/>
        </p:scale>
        <p:origin x="176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4C5C7-6E53-9F4F-A179-37C8E55D65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Plane and simple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C2DFF5-5A80-F641-97D7-54F994F995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 do the hard work so you don’t crash and burn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1E5BEE-E24F-E740-8F53-8E0A75752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983" y="3789812"/>
            <a:ext cx="8875963" cy="1823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954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ADDB9E1-AB12-462E-8E0D-83CA31C6E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1"/>
            <a:ext cx="12191999" cy="6309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4040EB-4842-44D5-9380-BDF41FB7BA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436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140CCE-ABD7-9344-AD3A-F644205B5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189" y="1209184"/>
            <a:ext cx="3089189" cy="4734416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Accidents are unavoidable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C076E08-C160-41E7-8D09-E2436B5917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5A65B62-07C4-4876-A101-9C85F48A02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02BCE7C-4E97-4627-9FD1-DD7B633E55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D7C4D-D761-7144-B94C-2CAD262C7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6509" y="1524522"/>
            <a:ext cx="7183597" cy="1387002"/>
          </a:xfrm>
        </p:spPr>
        <p:txBody>
          <a:bodyPr>
            <a:normAutofit/>
          </a:bodyPr>
          <a:lstStyle/>
          <a:p>
            <a:r>
              <a:rPr lang="en-US" sz="2400" dirty="0"/>
              <a:t>77,703 recorded aviation accidents since 1962</a:t>
            </a:r>
          </a:p>
          <a:p>
            <a:r>
              <a:rPr lang="en-US" sz="2400" dirty="0"/>
              <a:t>81% of crashes are non-fatal</a:t>
            </a:r>
            <a:endParaRPr lang="en-US" sz="22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D0FA31B-C6F8-6343-A7E3-507413F843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0132" y="2218023"/>
            <a:ext cx="6796491" cy="412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608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D1034-A8F6-624E-8C9E-EE92EFA2F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our goal?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5F1F1-86FA-8B4B-9435-941F332261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460" y="2415207"/>
            <a:ext cx="5965523" cy="3382477"/>
          </a:xfrm>
        </p:spPr>
        <p:txBody>
          <a:bodyPr>
            <a:normAutofit/>
          </a:bodyPr>
          <a:lstStyle/>
          <a:p>
            <a:r>
              <a:rPr lang="en-US" sz="2400" dirty="0"/>
              <a:t>Classify whether or not a plane crash is going to be fatal</a:t>
            </a:r>
          </a:p>
          <a:p>
            <a:endParaRPr lang="en-US" sz="2400" dirty="0"/>
          </a:p>
          <a:p>
            <a:r>
              <a:rPr lang="en-US" sz="2400" dirty="0"/>
              <a:t>Maximize total accuracy while focusing on minimizing false negative predictions</a:t>
            </a:r>
          </a:p>
          <a:p>
            <a:pPr lvl="1"/>
            <a:r>
              <a:rPr lang="en-US" sz="2400" dirty="0"/>
              <a:t>Eradicate false sense of security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2ED311-B666-6C4C-B9C0-512EE1995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6715" y="2415208"/>
            <a:ext cx="5194570" cy="3463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791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B0ED3-2318-894C-A433-4BC4EBC3F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 – Original MVP Models (training data)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79FC427F-5601-104D-BEB0-468419FC51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0597755"/>
              </p:ext>
            </p:extLst>
          </p:nvPr>
        </p:nvGraphicFramePr>
        <p:xfrm>
          <a:off x="2102885" y="2112403"/>
          <a:ext cx="7986229" cy="42682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9829">
                  <a:extLst>
                    <a:ext uri="{9D8B030D-6E8A-4147-A177-3AD203B41FA5}">
                      <a16:colId xmlns:a16="http://schemas.microsoft.com/office/drawing/2014/main" val="298946357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3854416994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849063871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3054488780"/>
                    </a:ext>
                  </a:extLst>
                </a:gridCol>
              </a:tblGrid>
              <a:tr h="60974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F-beta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8865188"/>
                  </a:ext>
                </a:extLst>
              </a:tr>
              <a:tr h="609745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Logistic Regression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9415599"/>
                  </a:ext>
                </a:extLst>
              </a:tr>
              <a:tr h="609745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KNN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00769474"/>
                  </a:ext>
                </a:extLst>
              </a:tr>
              <a:tr h="609745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SVC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2043622"/>
                  </a:ext>
                </a:extLst>
              </a:tr>
              <a:tr h="609745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Decision Tree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4158275"/>
                  </a:ext>
                </a:extLst>
              </a:tr>
              <a:tr h="609745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Random Forest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6001096"/>
                  </a:ext>
                </a:extLst>
              </a:tr>
              <a:tr h="609745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Gradient Boosted Tree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31097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9002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B0ED3-2318-894C-A433-4BC4EBC3F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 – Optimal tuned Models (training data)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79FC427F-5601-104D-BEB0-468419FC51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3154943"/>
              </p:ext>
            </p:extLst>
          </p:nvPr>
        </p:nvGraphicFramePr>
        <p:xfrm>
          <a:off x="2102885" y="2112403"/>
          <a:ext cx="7986229" cy="38409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9829">
                  <a:extLst>
                    <a:ext uri="{9D8B030D-6E8A-4147-A177-3AD203B41FA5}">
                      <a16:colId xmlns:a16="http://schemas.microsoft.com/office/drawing/2014/main" val="298946357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3854416994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849063871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3054488780"/>
                    </a:ext>
                  </a:extLst>
                </a:gridCol>
              </a:tblGrid>
              <a:tr h="7681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F-beta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8865188"/>
                  </a:ext>
                </a:extLst>
              </a:tr>
              <a:tr h="768185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Logistic Regression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9415599"/>
                  </a:ext>
                </a:extLst>
              </a:tr>
              <a:tr h="768185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SVC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0.73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0.75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0.7013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2043622"/>
                  </a:ext>
                </a:extLst>
              </a:tr>
              <a:tr h="768185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Decision Tree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4158275"/>
                  </a:ext>
                </a:extLst>
              </a:tr>
              <a:tr h="768185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Random Forest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0.6997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60010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6635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B0ED3-2318-894C-A433-4BC4EBC3F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Model (test data)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79FC427F-5601-104D-BEB0-468419FC51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2652499"/>
              </p:ext>
            </p:extLst>
          </p:nvPr>
        </p:nvGraphicFramePr>
        <p:xfrm>
          <a:off x="2102885" y="2744700"/>
          <a:ext cx="7986229" cy="17105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9829">
                  <a:extLst>
                    <a:ext uri="{9D8B030D-6E8A-4147-A177-3AD203B41FA5}">
                      <a16:colId xmlns:a16="http://schemas.microsoft.com/office/drawing/2014/main" val="298946357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3854416994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849063871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3054488780"/>
                    </a:ext>
                  </a:extLst>
                </a:gridCol>
              </a:tblGrid>
              <a:tr h="85528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F-beta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8865188"/>
                  </a:ext>
                </a:extLst>
              </a:tr>
              <a:tr h="855284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 Vector Machine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0.72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0.6039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20436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7839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36F6DB7-CF8D-494A-82F6-13B58DCA9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7E5194-6E82-4A44-99C3-FE7D87F34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140CCE-ABD7-9344-AD3A-F644205B5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10" y="826346"/>
            <a:ext cx="3171905" cy="1013800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solidFill>
                  <a:srgbClr val="FFFFFF"/>
                </a:solidFill>
              </a:rPr>
              <a:t>SPOILER ALERT!!!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80E5C91-3840-45CD-9550-6827663152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5034" y="619125"/>
            <a:ext cx="7499291" cy="56070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CD25C57D-2BAB-114D-9FC0-8309A3878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8800" y="1205334"/>
            <a:ext cx="6866506" cy="444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50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B7202C-BC6B-B64B-BE45-F4FB2110C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7098" y="704212"/>
            <a:ext cx="9323304" cy="6001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216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B0ED3-2318-894C-A433-4BC4EBC3F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steps / Model improvements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1BBC22-3851-D34E-9276-482B34F7D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3200" dirty="0"/>
              <a:t>Gather data on all flights, regardless of crash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dirty="0"/>
              <a:t>Incorporate geographical data/more robust weather data</a:t>
            </a:r>
          </a:p>
        </p:txBody>
      </p:sp>
    </p:spTree>
    <p:extLst>
      <p:ext uri="{BB962C8B-B14F-4D97-AF65-F5344CB8AC3E}">
        <p14:creationId xmlns:p14="http://schemas.microsoft.com/office/powerpoint/2010/main" val="52766614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1222</TotalTime>
  <Words>181</Words>
  <Application>Microsoft Macintosh PowerPoint</Application>
  <PresentationFormat>Widescreen</PresentationFormat>
  <Paragraphs>75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Gill Sans MT</vt:lpstr>
      <vt:lpstr>Wingdings 2</vt:lpstr>
      <vt:lpstr>Dividend</vt:lpstr>
      <vt:lpstr>Plane and simple</vt:lpstr>
      <vt:lpstr>Accidents are unavoidable</vt:lpstr>
      <vt:lpstr>What is our goal?</vt:lpstr>
      <vt:lpstr>Model selection – Original MVP Models (training data)</vt:lpstr>
      <vt:lpstr>Model selection – Optimal tuned Models (training data)</vt:lpstr>
      <vt:lpstr>Final Model (test data)</vt:lpstr>
      <vt:lpstr>SPOILER ALERT!!!</vt:lpstr>
      <vt:lpstr>PowerPoint Presentation</vt:lpstr>
      <vt:lpstr>Future steps / Model improvements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Plane and simple</dc:title>
  <dc:creator>jenny bloom</dc:creator>
  <cp:lastModifiedBy>jenny bloom</cp:lastModifiedBy>
  <cp:revision>22</cp:revision>
  <dcterms:created xsi:type="dcterms:W3CDTF">2018-08-07T21:51:41Z</dcterms:created>
  <dcterms:modified xsi:type="dcterms:W3CDTF">2018-08-08T21:47:07Z</dcterms:modified>
</cp:coreProperties>
</file>

<file path=docProps/thumbnail.jpeg>
</file>